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2"/>
  </p:notesMasterIdLst>
  <p:sldIdLst>
    <p:sldId id="257" r:id="rId2"/>
    <p:sldId id="256" r:id="rId3"/>
    <p:sldId id="258" r:id="rId4"/>
    <p:sldId id="259" r:id="rId5"/>
    <p:sldId id="260" r:id="rId6"/>
    <p:sldId id="261" r:id="rId7"/>
    <p:sldId id="272" r:id="rId8"/>
    <p:sldId id="262" r:id="rId9"/>
    <p:sldId id="271" r:id="rId10"/>
    <p:sldId id="263" r:id="rId11"/>
    <p:sldId id="264" r:id="rId12"/>
    <p:sldId id="270" r:id="rId13"/>
    <p:sldId id="265" r:id="rId14"/>
    <p:sldId id="266" r:id="rId15"/>
    <p:sldId id="267" r:id="rId16"/>
    <p:sldId id="268" r:id="rId17"/>
    <p:sldId id="269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5A2"/>
    <a:srgbClr val="005D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Style moyen 4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BDBED569-4797-4DF1-A0F4-6AAB3CD982D8}" styleName="Style léger 3 - Accentuation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gif>
</file>

<file path=ppt/media/image12.png>
</file>

<file path=ppt/media/image13.png>
</file>

<file path=ppt/media/image14.png>
</file>

<file path=ppt/media/image15.jpeg>
</file>

<file path=ppt/media/image16.jpeg>
</file>

<file path=ppt/media/image17.tmp>
</file>

<file path=ppt/media/image18.png>
</file>

<file path=ppt/media/image19.png>
</file>

<file path=ppt/media/image2.png>
</file>

<file path=ppt/media/image20.tmp>
</file>

<file path=ppt/media/image21.png>
</file>

<file path=ppt/media/image3.png>
</file>

<file path=ppt/media/image4.pn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7BAEDB-592D-4318-8531-83C8C28B3679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13C102-1F54-412F-BB38-CBE2E71BE0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4637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3C102-1F54-412F-BB38-CBE2E71BE07E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426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3C102-1F54-412F-BB38-CBE2E71BE07E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8374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5250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7577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79405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565136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46636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95475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69021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72136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2822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3108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0592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7472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4511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9927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5775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8373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4143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FC5CEB-22EB-4694-A96F-EBF69AFBF456}" type="datetimeFigureOut">
              <a:rPr lang="fr-FR" smtClean="0"/>
              <a:t>06/04/2017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5EB50-DE8F-4E7D-AAE2-4D13142A79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85534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4073" y="-3011"/>
            <a:ext cx="9186773" cy="6838447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3136476" y="293153"/>
            <a:ext cx="622798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80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9" name="Tableau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1728361"/>
              </p:ext>
            </p:extLst>
          </p:nvPr>
        </p:nvGraphicFramePr>
        <p:xfrm>
          <a:off x="0" y="0"/>
          <a:ext cx="1322362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673519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43925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Contexte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3127169"/>
                  </a:ext>
                </a:extLst>
              </a:tr>
              <a:tr h="47421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Besoin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975088"/>
                  </a:ext>
                </a:extLst>
              </a:tr>
              <a:tr h="1317753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1317753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317753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17753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06974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9034942"/>
              </p:ext>
            </p:extLst>
          </p:nvPr>
        </p:nvGraphicFramePr>
        <p:xfrm>
          <a:off x="0" y="-1"/>
          <a:ext cx="1322362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78129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MCD / MLD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158687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SGBDR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9092827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7170" name="Picture 2" descr="http://jfreesoft.com/JMerise/images/JMeriseLogoPeti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5006" y="3242309"/>
            <a:ext cx="1937173" cy="363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/>
          <p:cNvSpPr txBox="1"/>
          <p:nvPr/>
        </p:nvSpPr>
        <p:spPr>
          <a:xfrm>
            <a:off x="4632960" y="1656080"/>
            <a:ext cx="392126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400" b="1" dirty="0"/>
              <a:t>Méthode Merise</a:t>
            </a:r>
          </a:p>
        </p:txBody>
      </p:sp>
    </p:spTree>
    <p:extLst>
      <p:ext uri="{BB962C8B-B14F-4D97-AF65-F5344CB8AC3E}">
        <p14:creationId xmlns:p14="http://schemas.microsoft.com/office/powerpoint/2010/main" val="642687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4916981"/>
              </p:ext>
            </p:extLst>
          </p:nvPr>
        </p:nvGraphicFramePr>
        <p:xfrm>
          <a:off x="0" y="-1"/>
          <a:ext cx="1322362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78129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MCD / MLD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158687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SGBDR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9092827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1026" name="Picture 2" descr="https://raw.githubusercontent.com/AlexandreLec/GiselleMagicArts/master/modelisation/MCD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4" t="6472" r="7499" b="7581"/>
          <a:stretch/>
        </p:blipFill>
        <p:spPr bwMode="auto">
          <a:xfrm>
            <a:off x="1321925" y="172720"/>
            <a:ext cx="10870075" cy="553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/>
          <p:cNvSpPr txBox="1"/>
          <p:nvPr/>
        </p:nvSpPr>
        <p:spPr>
          <a:xfrm>
            <a:off x="6251855" y="172720"/>
            <a:ext cx="10102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>
                <a:solidFill>
                  <a:schemeClr val="bg1"/>
                </a:solidFill>
              </a:rPr>
              <a:t>MCD</a:t>
            </a:r>
          </a:p>
        </p:txBody>
      </p:sp>
    </p:spTree>
    <p:extLst>
      <p:ext uri="{BB962C8B-B14F-4D97-AF65-F5344CB8AC3E}">
        <p14:creationId xmlns:p14="http://schemas.microsoft.com/office/powerpoint/2010/main" val="371950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5578361"/>
              </p:ext>
            </p:extLst>
          </p:nvPr>
        </p:nvGraphicFramePr>
        <p:xfrm>
          <a:off x="0" y="-1"/>
          <a:ext cx="1322362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78129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MCD / MLD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158687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SGBDR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9092827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2050" name="Picture 2" descr="https://raw.githubusercontent.com/AlexandreLec/GiselleMagicArts/master/modelisation/MLD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6" t="6472" r="7667" b="6313"/>
          <a:stretch/>
        </p:blipFill>
        <p:spPr bwMode="auto">
          <a:xfrm>
            <a:off x="1322362" y="111759"/>
            <a:ext cx="10871200" cy="558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/>
          <p:cNvSpPr txBox="1"/>
          <p:nvPr/>
        </p:nvSpPr>
        <p:spPr>
          <a:xfrm>
            <a:off x="6251855" y="172720"/>
            <a:ext cx="946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>
                <a:solidFill>
                  <a:schemeClr val="bg1"/>
                </a:solidFill>
              </a:rPr>
              <a:t>MLD</a:t>
            </a:r>
          </a:p>
        </p:txBody>
      </p:sp>
    </p:spTree>
    <p:extLst>
      <p:ext uri="{BB962C8B-B14F-4D97-AF65-F5344CB8AC3E}">
        <p14:creationId xmlns:p14="http://schemas.microsoft.com/office/powerpoint/2010/main" val="1263219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7497877"/>
              </p:ext>
            </p:extLst>
          </p:nvPr>
        </p:nvGraphicFramePr>
        <p:xfrm>
          <a:off x="0" y="-2"/>
          <a:ext cx="1322362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78129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MCD / MLD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158687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SGBDR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9092827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9" name="Image 8" descr="Capture d’écran"/>
          <p:cNvPicPr/>
          <p:nvPr/>
        </p:nvPicPr>
        <p:blipFill>
          <a:blip r:embed="rId2"/>
          <a:stretch>
            <a:fillRect/>
          </a:stretch>
        </p:blipFill>
        <p:spPr>
          <a:xfrm>
            <a:off x="8338404" y="2029291"/>
            <a:ext cx="1651000" cy="1691640"/>
          </a:xfrm>
          <a:prstGeom prst="rect">
            <a:avLst/>
          </a:prstGeom>
        </p:spPr>
      </p:pic>
      <p:sp>
        <p:nvSpPr>
          <p:cNvPr id="2" name="ZoneTexte 1"/>
          <p:cNvSpPr txBox="1"/>
          <p:nvPr/>
        </p:nvSpPr>
        <p:spPr>
          <a:xfrm>
            <a:off x="4053840" y="2090281"/>
            <a:ext cx="379142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9600" b="1" dirty="0">
                <a:ln w="19050">
                  <a:solidFill>
                    <a:schemeClr val="tx1"/>
                  </a:solidFill>
                </a:ln>
                <a:solidFill>
                  <a:srgbClr val="0055A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My</a:t>
            </a:r>
            <a:r>
              <a:rPr lang="fr-FR" sz="9600" b="1" dirty="0">
                <a:ln w="19050">
                  <a:solidFill>
                    <a:schemeClr val="tx1"/>
                  </a:solidFill>
                </a:ln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SQL</a:t>
            </a:r>
            <a:endParaRPr lang="fr-FR" sz="8000" b="1" dirty="0">
              <a:ln w="19050">
                <a:solidFill>
                  <a:schemeClr val="tx1"/>
                </a:solidFill>
              </a:ln>
              <a:solidFill>
                <a:schemeClr val="accent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6436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0227397"/>
              </p:ext>
            </p:extLst>
          </p:nvPr>
        </p:nvGraphicFramePr>
        <p:xfrm>
          <a:off x="0" y="0"/>
          <a:ext cx="1322362" cy="68629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244249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1244249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1244249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81914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061858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Procédure stockée</a:t>
                      </a:r>
                    </a:p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– Envoi commande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311134"/>
                  </a:ext>
                </a:extLst>
              </a:tr>
              <a:tr h="1244249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6" name="Image 5" descr="C:\Users\lecom\AppData\Local\Microsoft\Windows\INetCache\Content.Word\envoi_commande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06" b="32865"/>
          <a:stretch/>
        </p:blipFill>
        <p:spPr bwMode="auto">
          <a:xfrm>
            <a:off x="2814320" y="1719580"/>
            <a:ext cx="7102793" cy="358394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Rectangle 1"/>
          <p:cNvSpPr/>
          <p:nvPr/>
        </p:nvSpPr>
        <p:spPr>
          <a:xfrm>
            <a:off x="3622321" y="785614"/>
            <a:ext cx="50895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fr-FR" b="1" dirty="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Mise à jour du stock après envoie d’une commande</a:t>
            </a:r>
            <a:endParaRPr lang="fr-FR" dirty="0">
              <a:latin typeface="Calibri" panose="020F0502020204030204" pitchFamily="34" charset="0"/>
              <a:ea typeface="MS Mincho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6125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2325202"/>
              </p:ext>
            </p:extLst>
          </p:nvPr>
        </p:nvGraphicFramePr>
        <p:xfrm>
          <a:off x="0" y="0"/>
          <a:ext cx="1322362" cy="6857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24355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124355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124355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822503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061268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Suppression ingrédient périmé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311134"/>
                  </a:ext>
                </a:extLst>
              </a:tr>
              <a:tr h="124355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6" name="Image 5" descr="C:\Users\lecom\AppData\Local\Microsoft\Windows\INetCache\Content.Word\expiration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1920" y="2521267"/>
            <a:ext cx="4653280" cy="21726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933029" y="1303774"/>
            <a:ext cx="46521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Suppression d’un ingrédient arrivé à expiration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936617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8001469"/>
              </p:ext>
            </p:extLst>
          </p:nvPr>
        </p:nvGraphicFramePr>
        <p:xfrm>
          <a:off x="0" y="0"/>
          <a:ext cx="1322362" cy="6858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2262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12262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12262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90661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046478">
                <a:tc>
                  <a:txBody>
                    <a:bodyPr/>
                    <a:lstStyle/>
                    <a:p>
                      <a:pPr algn="ctr"/>
                      <a:endParaRPr lang="fr-F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Couple potion / onguent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311134"/>
                  </a:ext>
                </a:extLst>
              </a:tr>
              <a:tr h="12262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6" name="Image 5" descr="Capture d’écran"/>
          <p:cNvPicPr/>
          <p:nvPr/>
        </p:nvPicPr>
        <p:blipFill>
          <a:blip r:embed="rId2"/>
          <a:stretch>
            <a:fillRect/>
          </a:stretch>
        </p:blipFill>
        <p:spPr>
          <a:xfrm>
            <a:off x="3657600" y="2308860"/>
            <a:ext cx="5487670" cy="175514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140075" y="1398955"/>
            <a:ext cx="65227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Les couples potions/onguents utilisant la même liste d’ingrédients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89641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5498737"/>
              </p:ext>
            </p:extLst>
          </p:nvPr>
        </p:nvGraphicFramePr>
        <p:xfrm>
          <a:off x="0" y="0"/>
          <a:ext cx="1322362" cy="6858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2262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12262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12262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90661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046478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Vue </a:t>
                      </a:r>
                    </a:p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Proposition/</a:t>
                      </a:r>
                    </a:p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personne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311134"/>
                  </a:ext>
                </a:extLst>
              </a:tr>
              <a:tr h="12262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9580" y="2794053"/>
            <a:ext cx="4551828" cy="2093028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4012815" y="1573970"/>
            <a:ext cx="4585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Afficher la liste des propositions par personne</a:t>
            </a:r>
          </a:p>
        </p:txBody>
      </p:sp>
    </p:spTree>
    <p:extLst>
      <p:ext uri="{BB962C8B-B14F-4D97-AF65-F5344CB8AC3E}">
        <p14:creationId xmlns:p14="http://schemas.microsoft.com/office/powerpoint/2010/main" val="20428098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6" name="Tableau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1508768"/>
              </p:ext>
            </p:extLst>
          </p:nvPr>
        </p:nvGraphicFramePr>
        <p:xfrm>
          <a:off x="0" y="0"/>
          <a:ext cx="1322362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411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13411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13411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341127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822929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  <a:tr h="67056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Perspective d’amélioration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0954506"/>
                  </a:ext>
                </a:extLst>
              </a:tr>
            </a:tbl>
          </a:graphicData>
        </a:graphic>
      </p:graphicFrame>
      <p:sp>
        <p:nvSpPr>
          <p:cNvPr id="2" name="ZoneTexte 1"/>
          <p:cNvSpPr txBox="1"/>
          <p:nvPr/>
        </p:nvSpPr>
        <p:spPr>
          <a:xfrm>
            <a:off x="5103845" y="2536581"/>
            <a:ext cx="245772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200" b="1" dirty="0">
                <a:latin typeface="Arial Rounded MT Bold" panose="020F0704030504030204" pitchFamily="34" charset="0"/>
              </a:rPr>
              <a:t>Bilan</a:t>
            </a:r>
          </a:p>
        </p:txBody>
      </p:sp>
    </p:spTree>
    <p:extLst>
      <p:ext uri="{BB962C8B-B14F-4D97-AF65-F5344CB8AC3E}">
        <p14:creationId xmlns:p14="http://schemas.microsoft.com/office/powerpoint/2010/main" val="5993590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7135870"/>
              </p:ext>
            </p:extLst>
          </p:nvPr>
        </p:nvGraphicFramePr>
        <p:xfrm>
          <a:off x="0" y="4595"/>
          <a:ext cx="1322362" cy="68534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40228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1340228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1340228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340228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822378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  <a:tr h="67011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Perspective d’amélioration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0954506"/>
                  </a:ext>
                </a:extLst>
              </a:tr>
            </a:tbl>
          </a:graphicData>
        </a:graphic>
      </p:graphicFrame>
      <p:sp>
        <p:nvSpPr>
          <p:cNvPr id="2" name="ZoneTexte 1"/>
          <p:cNvSpPr txBox="1"/>
          <p:nvPr/>
        </p:nvSpPr>
        <p:spPr>
          <a:xfrm>
            <a:off x="4320074" y="3169687"/>
            <a:ext cx="47617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Les perspectives d’améliorations</a:t>
            </a:r>
          </a:p>
        </p:txBody>
      </p:sp>
    </p:spTree>
    <p:extLst>
      <p:ext uri="{BB962C8B-B14F-4D97-AF65-F5344CB8AC3E}">
        <p14:creationId xmlns:p14="http://schemas.microsoft.com/office/powerpoint/2010/main" val="458902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10" name="Tableau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3671952"/>
              </p:ext>
            </p:extLst>
          </p:nvPr>
        </p:nvGraphicFramePr>
        <p:xfrm>
          <a:off x="0" y="0"/>
          <a:ext cx="1322362" cy="68621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67388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4551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Contexte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3127169"/>
                  </a:ext>
                </a:extLst>
              </a:tr>
              <a:tr h="4551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Besoin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975088"/>
                  </a:ext>
                </a:extLst>
              </a:tr>
              <a:tr h="13184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13184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3184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184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2312771" y="2675166"/>
            <a:ext cx="208005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spcBef>
                <a:spcPts val="1200"/>
              </a:spcBef>
              <a:spcAft>
                <a:spcPts val="0"/>
              </a:spcAft>
              <a:buClr>
                <a:srgbClr val="365F91"/>
              </a:buClr>
            </a:pPr>
            <a:r>
              <a:rPr lang="fr-FR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Alexandre LECOMTE</a:t>
            </a:r>
          </a:p>
          <a:p>
            <a:pPr lvl="0" algn="ctr">
              <a:spcAft>
                <a:spcPts val="0"/>
              </a:spcAft>
              <a:buClr>
                <a:srgbClr val="365F91"/>
              </a:buClr>
            </a:pPr>
            <a:r>
              <a:rPr lang="fr-FR" sz="140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(chef de projet)</a:t>
            </a:r>
            <a:endParaRPr lang="fr-FR" sz="1400" dirty="0">
              <a:latin typeface="Calibri" panose="020F0502020204030204" pitchFamily="34" charset="0"/>
              <a:ea typeface="MS Mincho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769486" y="2675166"/>
            <a:ext cx="17727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>
              <a:spcBef>
                <a:spcPts val="1200"/>
              </a:spcBef>
              <a:spcAft>
                <a:spcPts val="0"/>
              </a:spcAft>
              <a:buClr>
                <a:srgbClr val="365F91"/>
              </a:buClr>
            </a:pPr>
            <a:r>
              <a:rPr lang="fr-FR" dirty="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Pierre GEERAERT</a:t>
            </a:r>
          </a:p>
        </p:txBody>
      </p:sp>
      <p:sp>
        <p:nvSpPr>
          <p:cNvPr id="4" name="Rectangle 3"/>
          <p:cNvSpPr/>
          <p:nvPr/>
        </p:nvSpPr>
        <p:spPr>
          <a:xfrm>
            <a:off x="6918937" y="2678723"/>
            <a:ext cx="1565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>
              <a:spcBef>
                <a:spcPts val="1200"/>
              </a:spcBef>
              <a:spcAft>
                <a:spcPts val="0"/>
              </a:spcAft>
              <a:buClr>
                <a:srgbClr val="365F91"/>
              </a:buClr>
            </a:pPr>
            <a:r>
              <a:rPr lang="fr-FR" dirty="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Aurélien KLEIN</a:t>
            </a:r>
          </a:p>
        </p:txBody>
      </p:sp>
      <p:sp>
        <p:nvSpPr>
          <p:cNvPr id="5" name="Rectangle 4"/>
          <p:cNvSpPr/>
          <p:nvPr/>
        </p:nvSpPr>
        <p:spPr>
          <a:xfrm>
            <a:off x="8860639" y="2675166"/>
            <a:ext cx="16566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>
              <a:spcBef>
                <a:spcPts val="1200"/>
              </a:spcBef>
              <a:spcAft>
                <a:spcPts val="0"/>
              </a:spcAft>
              <a:buClr>
                <a:srgbClr val="365F91"/>
              </a:buClr>
            </a:pPr>
            <a:r>
              <a:rPr lang="fr-FR" dirty="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Florian FRITSCH</a:t>
            </a:r>
          </a:p>
        </p:txBody>
      </p:sp>
    </p:spTree>
    <p:extLst>
      <p:ext uri="{BB962C8B-B14F-4D97-AF65-F5344CB8AC3E}">
        <p14:creationId xmlns:p14="http://schemas.microsoft.com/office/powerpoint/2010/main" val="8497448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9450529"/>
              </p:ext>
            </p:extLst>
          </p:nvPr>
        </p:nvGraphicFramePr>
        <p:xfrm>
          <a:off x="0" y="4595"/>
          <a:ext cx="1322362" cy="68534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20993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1365966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1410938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413976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4153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  <a:endParaRPr lang="fr-FR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sp>
        <p:nvSpPr>
          <p:cNvPr id="2" name="ZoneTexte 1"/>
          <p:cNvSpPr txBox="1"/>
          <p:nvPr/>
        </p:nvSpPr>
        <p:spPr>
          <a:xfrm>
            <a:off x="4786605" y="2908077"/>
            <a:ext cx="37104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Merci de votre attention</a:t>
            </a:r>
          </a:p>
        </p:txBody>
      </p:sp>
    </p:spTree>
    <p:extLst>
      <p:ext uri="{BB962C8B-B14F-4D97-AF65-F5344CB8AC3E}">
        <p14:creationId xmlns:p14="http://schemas.microsoft.com/office/powerpoint/2010/main" val="2868965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4809213"/>
              </p:ext>
            </p:extLst>
          </p:nvPr>
        </p:nvGraphicFramePr>
        <p:xfrm>
          <a:off x="0" y="0"/>
          <a:ext cx="1322362" cy="68621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67388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4551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Contexte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3127169"/>
                  </a:ext>
                </a:extLst>
              </a:tr>
              <a:tr h="4551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Besoin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975088"/>
                  </a:ext>
                </a:extLst>
              </a:tr>
              <a:tr h="13184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13184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3184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184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6" name="Image 5" descr="C:\Users\lecom\AppData\Local\Microsoft\Windows\INetCache\Content.Word\Projet_BDD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6" r="15629" b="45318"/>
          <a:stretch/>
        </p:blipFill>
        <p:spPr bwMode="auto">
          <a:xfrm>
            <a:off x="2255520" y="1334436"/>
            <a:ext cx="8777287" cy="417449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ZoneTexte 1"/>
          <p:cNvSpPr txBox="1"/>
          <p:nvPr/>
        </p:nvSpPr>
        <p:spPr>
          <a:xfrm>
            <a:off x="5179726" y="672766"/>
            <a:ext cx="2665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Diagramme de flux</a:t>
            </a:r>
          </a:p>
        </p:txBody>
      </p:sp>
    </p:spTree>
    <p:extLst>
      <p:ext uri="{BB962C8B-B14F-4D97-AF65-F5344CB8AC3E}">
        <p14:creationId xmlns:p14="http://schemas.microsoft.com/office/powerpoint/2010/main" val="3893856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2721370"/>
              </p:ext>
            </p:extLst>
          </p:nvPr>
        </p:nvGraphicFramePr>
        <p:xfrm>
          <a:off x="0" y="1"/>
          <a:ext cx="1322362" cy="6858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673476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45692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Contexte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3127169"/>
                  </a:ext>
                </a:extLst>
              </a:tr>
              <a:tr h="45692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Besoin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975088"/>
                  </a:ext>
                </a:extLst>
              </a:tr>
              <a:tr h="13176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13176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3176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17670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sp>
        <p:nvSpPr>
          <p:cNvPr id="2" name="ZoneTexte 1"/>
          <p:cNvSpPr txBox="1"/>
          <p:nvPr/>
        </p:nvSpPr>
        <p:spPr>
          <a:xfrm>
            <a:off x="3042667" y="2444620"/>
            <a:ext cx="2613216" cy="2169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/>
              <a:t>Création d’une bdd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/>
              <a:t>Création des requêtes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/>
              <a:t>Gestion de la fraîcheur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/>
              <a:t>Suppression automatisé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/>
              <a:t>Sauvegardes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7081935" y="2444620"/>
            <a:ext cx="3508310" cy="1294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/>
              <a:t>Choix de la fraîcheur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/>
              <a:t>Choix du récipient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/>
              <a:t>Proposer de nouvelles recettes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3739899" y="1791478"/>
            <a:ext cx="4937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Giselle								Clients</a:t>
            </a:r>
          </a:p>
        </p:txBody>
      </p:sp>
    </p:spTree>
    <p:extLst>
      <p:ext uri="{BB962C8B-B14F-4D97-AF65-F5344CB8AC3E}">
        <p14:creationId xmlns:p14="http://schemas.microsoft.com/office/powerpoint/2010/main" val="1741934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2762829"/>
              </p:ext>
            </p:extLst>
          </p:nvPr>
        </p:nvGraphicFramePr>
        <p:xfrm>
          <a:off x="0" y="0"/>
          <a:ext cx="1322362" cy="6858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781291">
                <a:tc>
                  <a:txBody>
                    <a:bodyPr/>
                    <a:lstStyle/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Gant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627476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Outils utilisés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99635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4820632" y="2889770"/>
            <a:ext cx="31345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Work Breakdown Structure </a:t>
            </a:r>
            <a:endParaRPr lang="fr-FR" sz="2000" b="1" dirty="0"/>
          </a:p>
        </p:txBody>
      </p:sp>
    </p:spTree>
    <p:extLst>
      <p:ext uri="{BB962C8B-B14F-4D97-AF65-F5344CB8AC3E}">
        <p14:creationId xmlns:p14="http://schemas.microsoft.com/office/powerpoint/2010/main" val="3919009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1165195"/>
              </p:ext>
            </p:extLst>
          </p:nvPr>
        </p:nvGraphicFramePr>
        <p:xfrm>
          <a:off x="0" y="0"/>
          <a:ext cx="1322362" cy="6858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781291">
                <a:tc>
                  <a:txBody>
                    <a:bodyPr/>
                    <a:lstStyle/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Gant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627476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Outils utilisés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99635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sp>
        <p:nvSpPr>
          <p:cNvPr id="2" name="ZoneTexte 1"/>
          <p:cNvSpPr txBox="1"/>
          <p:nvPr/>
        </p:nvSpPr>
        <p:spPr>
          <a:xfrm>
            <a:off x="5190473" y="81280"/>
            <a:ext cx="29867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Planning prévisionnel</a:t>
            </a:r>
          </a:p>
        </p:txBody>
      </p:sp>
      <p:pic>
        <p:nvPicPr>
          <p:cNvPr id="6" name="Image 5"/>
          <p:cNvPicPr/>
          <p:nvPr/>
        </p:nvPicPr>
        <p:blipFill rotWithShape="1">
          <a:blip r:embed="rId2"/>
          <a:srcRect l="35234"/>
          <a:stretch/>
        </p:blipFill>
        <p:spPr bwMode="auto">
          <a:xfrm>
            <a:off x="2519266" y="542944"/>
            <a:ext cx="8117632" cy="576454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353114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1027175"/>
              </p:ext>
            </p:extLst>
          </p:nvPr>
        </p:nvGraphicFramePr>
        <p:xfrm>
          <a:off x="0" y="0"/>
          <a:ext cx="1322362" cy="6858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781291">
                <a:tc>
                  <a:txBody>
                    <a:bodyPr/>
                    <a:lstStyle/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Gant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627476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Outils utilisés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99635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5276665" y="81280"/>
            <a:ext cx="2287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Planning effectif</a:t>
            </a:r>
          </a:p>
        </p:txBody>
      </p:sp>
      <p:pic>
        <p:nvPicPr>
          <p:cNvPr id="9" name="Image 8" descr="C:\Users\lecom\AppData\Local\Microsoft\Windows\INetCache\Content.Word\PlanningEffectif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53" t="548" b="-2"/>
          <a:stretch/>
        </p:blipFill>
        <p:spPr bwMode="auto">
          <a:xfrm>
            <a:off x="2435290" y="542945"/>
            <a:ext cx="8173615" cy="57832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079210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4505838"/>
              </p:ext>
            </p:extLst>
          </p:nvPr>
        </p:nvGraphicFramePr>
        <p:xfrm>
          <a:off x="0" y="0"/>
          <a:ext cx="1322362" cy="6858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781291">
                <a:tc>
                  <a:txBody>
                    <a:bodyPr/>
                    <a:lstStyle/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Gant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627476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Outils utilisés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99635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3074" name="Picture 2" descr="Make a Raspberry Pi Baby Monitor | Alex Wilde&amp;#39;s Tech Blo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3811" y="246046"/>
            <a:ext cx="3562350" cy="3693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Original file ‎ (SVG file, nominally 489 × 253 pixels, file size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2987" y="4251719"/>
            <a:ext cx="4277360" cy="2213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phpMyAdmi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0802" y="865784"/>
            <a:ext cx="4347596" cy="3073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/>
          <p:cNvSpPr txBox="1"/>
          <p:nvPr/>
        </p:nvSpPr>
        <p:spPr>
          <a:xfrm>
            <a:off x="5768102" y="142240"/>
            <a:ext cx="19027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/>
              <a:t>Technique</a:t>
            </a:r>
            <a:endParaRPr lang="fr-FR" b="1" dirty="0"/>
          </a:p>
        </p:txBody>
      </p:sp>
      <p:pic>
        <p:nvPicPr>
          <p:cNvPr id="3082" name="Picture 10" descr="http://jfreesoft.com/JMerise/images/JMeriseLogoPetit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1281" y="1039539"/>
            <a:ext cx="3004186" cy="563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7117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 rot="20024773">
            <a:off x="9981526" y="6011957"/>
            <a:ext cx="2396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R CARTER" panose="02000000000000000000" pitchFamily="2" charset="0"/>
              </a:rPr>
              <a:t>GiselleMagicArt.com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0958450"/>
              </p:ext>
            </p:extLst>
          </p:nvPr>
        </p:nvGraphicFramePr>
        <p:xfrm>
          <a:off x="0" y="0"/>
          <a:ext cx="1322362" cy="6858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362">
                  <a:extLst>
                    <a:ext uri="{9D8B030D-6E8A-4147-A177-3AD203B41FA5}">
                      <a16:colId xmlns:a16="http://schemas.microsoft.com/office/drawing/2014/main" val="225389725"/>
                    </a:ext>
                  </a:extLst>
                </a:gridCol>
              </a:tblGrid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Présentation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421899"/>
                  </a:ext>
                </a:extLst>
              </a:tr>
              <a:tr h="781291">
                <a:tc>
                  <a:txBody>
                    <a:bodyPr/>
                    <a:lstStyle/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Planification du projet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754812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Gant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627476"/>
                  </a:ext>
                </a:extLst>
              </a:tr>
              <a:tr h="434051">
                <a:tc>
                  <a:txBody>
                    <a:bodyPr/>
                    <a:lstStyle/>
                    <a:p>
                      <a:pPr algn="ctr"/>
                      <a:r>
                        <a:rPr lang="fr-FR" sz="1600" b="0" dirty="0">
                          <a:solidFill>
                            <a:schemeClr val="tx1"/>
                          </a:solidFill>
                        </a:rPr>
                        <a:t>Outils utilisés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99635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Modélisation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401506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Requêtes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05183"/>
                  </a:ext>
                </a:extLst>
              </a:tr>
              <a:tr h="1302152">
                <a:tc>
                  <a:txBody>
                    <a:bodyPr/>
                    <a:lstStyle/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fr-F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fr-FR" sz="1600" b="1" dirty="0">
                          <a:solidFill>
                            <a:schemeClr val="tx1"/>
                          </a:solidFill>
                        </a:rPr>
                        <a:t>Bilan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36451"/>
                  </a:ext>
                </a:extLst>
              </a:tr>
            </a:tbl>
          </a:graphicData>
        </a:graphic>
      </p:graphicFrame>
      <p:pic>
        <p:nvPicPr>
          <p:cNvPr id="3078" name="Picture 6" descr="GitHub - Envato Tuts+ Code Tutorials Categor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6240" y="1637895"/>
            <a:ext cx="2432857" cy="2432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/>
          <p:cNvSpPr txBox="1"/>
          <p:nvPr/>
        </p:nvSpPr>
        <p:spPr>
          <a:xfrm>
            <a:off x="5638800" y="213360"/>
            <a:ext cx="21948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/>
              <a:t>Productivité</a:t>
            </a:r>
          </a:p>
        </p:txBody>
      </p:sp>
      <p:pic>
        <p:nvPicPr>
          <p:cNvPr id="4098" name="Picture 2" descr="http://ecgroup-intl.com/wp-content/uploads/trello-logo-blu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2976" y="1525044"/>
            <a:ext cx="4325793" cy="1329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www edwardsd co uk microsoft office 2013 logo 1512 x 512 png 58kb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9974" y="3706844"/>
            <a:ext cx="4198746" cy="1421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... SharePoint 2013 logo | PDF Share Forms - PDF forms for SharePoin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6542" y="4923273"/>
            <a:ext cx="5429490" cy="1725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40664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357</TotalTime>
  <Words>356</Words>
  <Application>Microsoft Office PowerPoint</Application>
  <PresentationFormat>Grand écran</PresentationFormat>
  <Paragraphs>325</Paragraphs>
  <Slides>20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30" baseType="lpstr">
      <vt:lpstr>AR CARTER</vt:lpstr>
      <vt:lpstr>Arial</vt:lpstr>
      <vt:lpstr>Arial Rounded MT Bold</vt:lpstr>
      <vt:lpstr>Calibri</vt:lpstr>
      <vt:lpstr>MS Mincho</vt:lpstr>
      <vt:lpstr>Times New Roman</vt:lpstr>
      <vt:lpstr>Trebuchet MS</vt:lpstr>
      <vt:lpstr>Tw Cen MT</vt:lpstr>
      <vt:lpstr>Wingdings</vt:lpstr>
      <vt:lpstr>Circuit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KLEIN AURÉLIEN</dc:creator>
  <cp:lastModifiedBy>KLEIN AURÉLIEN</cp:lastModifiedBy>
  <cp:revision>19</cp:revision>
  <dcterms:created xsi:type="dcterms:W3CDTF">2017-04-06T12:08:06Z</dcterms:created>
  <dcterms:modified xsi:type="dcterms:W3CDTF">2017-04-06T18:41:27Z</dcterms:modified>
</cp:coreProperties>
</file>

<file path=docProps/thumbnail.jpeg>
</file>